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758"/>
    <a:srgbClr val="EA552B"/>
    <a:srgbClr val="C66F5C"/>
    <a:srgbClr val="EE87B4"/>
    <a:srgbClr val="A368A8"/>
    <a:srgbClr val="7ABF55"/>
    <a:srgbClr val="468DCD"/>
    <a:srgbClr val="F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971" autoAdjust="0"/>
  </p:normalViewPr>
  <p:slideViewPr>
    <p:cSldViewPr snapToGrid="0">
      <p:cViewPr varScale="1">
        <p:scale>
          <a:sx n="49" d="100"/>
          <a:sy n="49" d="100"/>
        </p:scale>
        <p:origin x="2334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3508"/>
          </a:xfrm>
          <a:prstGeom prst="rect">
            <a:avLst/>
          </a:prstGeom>
        </p:spPr>
        <p:txBody>
          <a:bodyPr vert="horz" lIns="99039" tIns="49520" rIns="99039" bIns="49520" rtlCol="0"/>
          <a:lstStyle>
            <a:lvl1pPr algn="r">
              <a:defRPr sz="1300"/>
            </a:lvl1pPr>
          </a:lstStyle>
          <a:p>
            <a:fld id="{EBED484C-5BF1-40FA-8E9A-9C47B2EB0E1D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9" tIns="49520" rIns="99039" bIns="495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9039" tIns="49520" rIns="99039" bIns="495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9039" tIns="49520" rIns="99039" bIns="49520" rtlCol="0" anchor="b"/>
          <a:lstStyle>
            <a:lvl1pPr algn="r">
              <a:defRPr sz="1300"/>
            </a:lvl1pPr>
          </a:lstStyle>
          <a:p>
            <a:fld id="{64BD8BD9-FFB7-42A0-8FAA-1EAD5F590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1pPr>
    <a:lvl2pPr marL="402127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2pPr>
    <a:lvl3pPr marL="804251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3pPr>
    <a:lvl4pPr marL="1206380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4pPr>
    <a:lvl5pPr marL="1608502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5pPr>
    <a:lvl6pPr marL="2010631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6pPr>
    <a:lvl7pPr marL="2412756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7pPr>
    <a:lvl8pPr marL="2814882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8pPr>
    <a:lvl9pPr marL="3217007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8BD9-FFB7-42A0-8FAA-1EAD5F590A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6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4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9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3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3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71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62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2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2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5D01-E930-411E-AC79-50EEB0FE56B1}" type="datetimeFigureOut">
              <a:rPr kumimoji="1" lang="ja-JP" altLang="en-US" smtClean="0"/>
              <a:t>2022/2/9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E9539834-C5D8-4748-873E-F8710093CA43}"/>
              </a:ext>
            </a:extLst>
          </p:cNvPr>
          <p:cNvSpPr/>
          <p:nvPr/>
        </p:nvSpPr>
        <p:spPr>
          <a:xfrm>
            <a:off x="0" y="0"/>
            <a:ext cx="6900795" cy="9903016"/>
          </a:xfrm>
          <a:prstGeom prst="rect">
            <a:avLst/>
          </a:prstGeom>
          <a:solidFill>
            <a:srgbClr val="59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26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766F0300-19EE-8B4B-A9CF-4B3557FC198B}"/>
              </a:ext>
            </a:extLst>
          </p:cNvPr>
          <p:cNvSpPr txBox="1"/>
          <p:nvPr/>
        </p:nvSpPr>
        <p:spPr>
          <a:xfrm>
            <a:off x="1284820" y="648746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北九州市内</a:t>
            </a:r>
            <a:endParaRPr lang="en-US" altLang="ja-JP" sz="4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路線バス混雑状況</a:t>
            </a:r>
            <a:endParaRPr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25626E8B-1505-7049-ABBB-AE39C7C335C3}"/>
              </a:ext>
            </a:extLst>
          </p:cNvPr>
          <p:cNvSpPr/>
          <p:nvPr/>
        </p:nvSpPr>
        <p:spPr>
          <a:xfrm>
            <a:off x="284442" y="2062264"/>
            <a:ext cx="6296462" cy="7599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26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86" y="2504574"/>
            <a:ext cx="5923820" cy="671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3534</TotalTime>
  <Words>7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LFK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Sakaguchi Kyohei</dc:creator>
  <cp:lastModifiedBy>樽󠄀見　優</cp:lastModifiedBy>
  <cp:revision>136</cp:revision>
  <cp:lastPrinted>2021-08-19T01:12:48Z</cp:lastPrinted>
  <dcterms:created xsi:type="dcterms:W3CDTF">2020-05-15T16:20:17Z</dcterms:created>
  <dcterms:modified xsi:type="dcterms:W3CDTF">2022-02-09T11:36:37Z</dcterms:modified>
</cp:coreProperties>
</file>